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744" y="-33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presProps" Target="presProps.xml"  /><Relationship Id="rId8" Type="http://schemas.openxmlformats.org/officeDocument/2006/relationships/viewProps" Target="viewProps.xml"  /><Relationship Id="rId9" Type="http://schemas.openxmlformats.org/officeDocument/2006/relationships/theme" Target="theme/theme1.xml"  /></Relationships>
</file>

<file path=ppt/drawings/_rels/vmlDrawing1.vml.rels><?xml version="1.0" encoding="UTF-8" standalone="yes" ?><Relationships xmlns="http://schemas.openxmlformats.org/package/2006/relationships"><Relationship Id="rId1" Type="http://schemas.openxmlformats.org/officeDocument/2006/relationships/image" Target="../media/image9.emf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vmlDrawing" Target="../drawings/vmlDrawing1.vml"  /><Relationship Id="rId4" Type="http://schemas.openxmlformats.org/officeDocument/2006/relationships/oleObject" Target="../embeddings/oleObject1.bin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  <a:endParaRPr lang="ko-KR" altLang="en-US" sz="20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  <a:endParaRPr lang="ko-KR" altLang="en-US" sz="12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/>
              </a:solidFill>
              <a:latin typeface="바탕체"/>
              <a:ea typeface="바탕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4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2020.01.13(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월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)~2020.01.22(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9564" y="1826874"/>
            <a:ext cx="7053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위화도 회군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(1388)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부터 병자호란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(1636)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까지 했습니다 ㅎ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9084" y="1426764"/>
            <a:ext cx="3151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한국사 능력검정시험 공부</a:t>
            </a:r>
            <a:endParaRPr lang="ko-KR" altLang="en-US" sz="2000" b="1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1132" y="257484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7164" y="2706924"/>
            <a:ext cx="2064199" cy="38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  <a:endParaRPr lang="ko-KR" altLang="en-US" sz="2000" b="1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9084" y="3088005"/>
            <a:ext cx="7053076" cy="42733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히스토그램 평활화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7365" y="3591902"/>
            <a:ext cx="3049927" cy="25577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8005" y="3591902"/>
            <a:ext cx="3190240" cy="2557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05103" y="3741762"/>
            <a:ext cx="2067862" cy="1890102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4476747" y="4442802"/>
            <a:ext cx="1108458" cy="50927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566667" y="5658700"/>
            <a:ext cx="1474218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 영상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2960" y="5621654"/>
            <a:ext cx="6289040" cy="141504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히스토그램 평활화 한 결과 영상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왼쪽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: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각 픽셀마다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0~1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값을 가지게 한 결과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오른쪽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: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각 픽셀마다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0~255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값을 가지게 한 결과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281363" y="437950"/>
            <a:ext cx="5629275" cy="44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2020.01.13(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월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)~2020.01.22(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수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00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오른쪽 화살표 14"/>
          <p:cNvSpPr/>
          <p:nvPr/>
        </p:nvSpPr>
        <p:spPr>
          <a:xfrm rot="20782866">
            <a:off x="4789113" y="2127678"/>
            <a:ext cx="1108458" cy="50927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72655" y="4726305"/>
            <a:ext cx="2110108" cy="4330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 히스토그램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3798" y="5812154"/>
            <a:ext cx="5770880" cy="14119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히스토그램 평활화 한 결과 히스토그램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위쪽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: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각 픽셀마다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0~1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값을 가지게 한 결과 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아래쪽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: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각 픽셀마다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0~255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값을 가지게 한 결과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676" y="1450429"/>
            <a:ext cx="4500893" cy="337567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 rot="749540">
            <a:off x="4791528" y="3516181"/>
            <a:ext cx="1108458" cy="50927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2838" y="0"/>
            <a:ext cx="4749802" cy="34023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97600" y="3023849"/>
            <a:ext cx="4826000" cy="2808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4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2020.01.13(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월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)~2020.01.22(</a:t>
            </a:r>
            <a:r>
              <a:rPr lang="ko-KR" altLang="en-US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64" y="1844841"/>
            <a:ext cx="7561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아두이노를 이용한 코딩과 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이론에 대해 간단하게 배웠습니다</a:t>
            </a: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364" y="1426764"/>
            <a:ext cx="3151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YU Robocup </a:t>
            </a: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대회 참가</a:t>
            </a:r>
            <a:endParaRPr lang="ko-KR" altLang="en-US" sz="2000" b="1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53970" y="2653472"/>
            <a:ext cx="3365500" cy="3365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05225" y="6018972"/>
            <a:ext cx="1413258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완성된 로봇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626803" y="3896484"/>
          <a:ext cx="515938" cy="439738"/>
        </p:xfrm>
        <a:graphic>
          <a:graphicData uri="http://schemas.openxmlformats.org/presentationml/2006/ole">
            <p:oleObj spid="_x0000_s1026" name="포장기 셸 개체" showAsIcon="1" r:id="rId4" imgW="515880" imgH="439560" progId="Package">
              <p:embed/>
            </p:oleObj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818321" y="4415680"/>
            <a:ext cx="4226879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이론을 이용한 밸런싱 맞추기</a:t>
            </a:r>
            <a:endParaRPr lang="ko-KR" altLang="en-US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130</ep:Words>
  <ep:PresentationFormat>사용자 지정</ep:PresentationFormat>
  <ep:Paragraphs>25</ep:Paragraphs>
  <ep:Slides>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ep:HeadingPairs>
  <ep:TitlesOfParts>
    <vt:vector size="6" baseType="lpstr">
      <vt:lpstr>Office 테마</vt:lpstr>
      <vt:lpstr>슬라이드 1</vt:lpstr>
      <vt:lpstr>슬라이드 2</vt:lpstr>
      <vt:lpstr>슬라이드 3</vt:lpstr>
      <vt:lpstr>슬라이드 4</vt:lpstr>
      <vt:lpstr>슬라이드 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2017-08-05T06:01:22.000</dcterms:created>
  <dc:creator>이성은</dc:creator>
  <cp:lastModifiedBy>현석환</cp:lastModifiedBy>
  <dcterms:modified xsi:type="dcterms:W3CDTF">2020-01-22T06:11:41.957</dcterms:modified>
  <cp:revision>29</cp:revision>
  <dc:title>PowerPoint 프레젠테이션</dc:title>
  <cp:version>1000.0000.01</cp:version>
</cp:coreProperties>
</file>